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91" r:id="rId16"/>
    <p:sldId id="292" r:id="rId17"/>
    <p:sldId id="290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23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013C3-F4A9-4C37-84F2-9CA79C71EE0A}" type="datetimeFigureOut">
              <a:rPr lang="ru-RU" smtClean="0"/>
              <a:pPr/>
              <a:t>23.09.2023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85728"/>
            <a:ext cx="7772400" cy="1470025"/>
          </a:xfrm>
        </p:spPr>
        <p:txBody>
          <a:bodyPr/>
          <a:lstStyle/>
          <a:p>
            <a:r>
              <a:rPr lang="ru-RU" dirty="0" smtClean="0"/>
              <a:t>Лабораторная работа №</a:t>
            </a:r>
            <a:r>
              <a:rPr lang="en-US" dirty="0" smtClean="0"/>
              <a:t>3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34" y="1928802"/>
            <a:ext cx="8286808" cy="17526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Тема «Анализ трафика в </a:t>
            </a:r>
            <a:r>
              <a:rPr lang="en-US" dirty="0" err="1" smtClean="0">
                <a:solidFill>
                  <a:schemeClr val="tx1"/>
                </a:solidFill>
              </a:rPr>
              <a:t>Wireshark</a:t>
            </a:r>
            <a:r>
              <a:rPr lang="ru-RU" dirty="0" smtClean="0">
                <a:solidFill>
                  <a:schemeClr val="tx1"/>
                </a:solidFill>
              </a:rPr>
              <a:t>»</a:t>
            </a:r>
          </a:p>
          <a:p>
            <a:r>
              <a:rPr lang="ru-RU" sz="3000" dirty="0">
                <a:solidFill>
                  <a:schemeClr val="tx1"/>
                </a:solidFill>
              </a:rPr>
              <a:t>по дисциплине </a:t>
            </a:r>
            <a:r>
              <a:rPr lang="ru-RU" sz="3000" dirty="0" smtClean="0">
                <a:solidFill>
                  <a:schemeClr val="tx1"/>
                </a:solidFill>
              </a:rPr>
              <a:t>«Сетевые технологии»</a:t>
            </a:r>
            <a:endParaRPr lang="ru-RU" sz="3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372" y="4786322"/>
            <a:ext cx="4714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Выполнил:  </a:t>
            </a:r>
            <a:r>
              <a:rPr lang="ru-RU" u="sng" dirty="0"/>
              <a:t>Щербак Маргарита Романовна</a:t>
            </a:r>
            <a:endParaRPr lang="ru-RU" dirty="0"/>
          </a:p>
          <a:p>
            <a:r>
              <a:rPr lang="ru-RU" dirty="0"/>
              <a:t>                                                                          Студент группы: </a:t>
            </a:r>
            <a:r>
              <a:rPr lang="ru-RU" u="sng" dirty="0"/>
              <a:t>НПИбд-02-21</a:t>
            </a:r>
            <a:r>
              <a:rPr lang="ru-RU" dirty="0"/>
              <a:t>	</a:t>
            </a:r>
          </a:p>
          <a:p>
            <a:r>
              <a:rPr lang="ru-RU" dirty="0"/>
              <a:t>			                                   </a:t>
            </a:r>
            <a:r>
              <a:rPr lang="ru-RU" dirty="0" smtClean="0"/>
              <a:t>«</a:t>
            </a:r>
            <a:r>
              <a:rPr lang="en-US" u="sng" dirty="0" smtClean="0"/>
              <a:t>22</a:t>
            </a:r>
            <a:r>
              <a:rPr lang="ru-RU" dirty="0" smtClean="0"/>
              <a:t>» сентября 20</a:t>
            </a:r>
            <a:r>
              <a:rPr lang="ru-RU" u="sng" dirty="0" smtClean="0"/>
              <a:t>23</a:t>
            </a:r>
            <a:r>
              <a:rPr lang="ru-RU" dirty="0" smtClean="0"/>
              <a:t>г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86512" y="2577108"/>
            <a:ext cx="2643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Изучила эхо-запрос и эхо-ответ ICMP в программе </a:t>
            </a:r>
            <a:r>
              <a:rPr lang="ru-RU" dirty="0" err="1" smtClean="0"/>
              <a:t>Wireshark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5786478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286124"/>
            <a:ext cx="5807564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572264" y="1500174"/>
            <a:ext cx="235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Изучила кадры данных протокола ARP 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072066" y="5143512"/>
            <a:ext cx="3500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/>
              <a:t>Пропинговала</a:t>
            </a:r>
            <a:r>
              <a:rPr lang="ru-RU" dirty="0" smtClean="0"/>
              <a:t> по имени известный мне адрес </a:t>
            </a:r>
            <a:r>
              <a:rPr lang="ru-RU" dirty="0" smtClean="0">
                <a:sym typeface="Symbol"/>
              </a:rPr>
              <a:t></a:t>
            </a:r>
            <a:r>
              <a:rPr lang="ru-RU" dirty="0" smtClean="0"/>
              <a:t> </a:t>
            </a:r>
            <a:r>
              <a:rPr lang="ru-RU" dirty="0" err="1" smtClean="0"/>
              <a:t>ping</a:t>
            </a:r>
            <a:r>
              <a:rPr lang="ru-RU" dirty="0" smtClean="0"/>
              <a:t> </a:t>
            </a:r>
            <a:r>
              <a:rPr lang="ru-RU" dirty="0" err="1" smtClean="0"/>
              <a:t>rudn.ru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6143668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572008"/>
            <a:ext cx="4529138" cy="1890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72198" y="3643314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642918"/>
            <a:ext cx="764386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2000232" y="5000636"/>
            <a:ext cx="5572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Сведения о запросах и ответах протоколов ARP и ICMP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20" y="285728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Анализ протоколов транспортного уровня в </a:t>
            </a:r>
            <a:r>
              <a:rPr lang="ru-RU" b="1" dirty="0" err="1" smtClean="0"/>
              <a:t>Wireshark</a:t>
            </a:r>
            <a:endParaRPr lang="ru-RU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357686" y="1285860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Сведения по протоколу TCP (</a:t>
            </a:r>
            <a:r>
              <a:rPr lang="en-US" dirty="0" smtClean="0"/>
              <a:t>GET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rcRect t="-243" r="18546"/>
          <a:stretch>
            <a:fillRect/>
          </a:stretch>
        </p:blipFill>
        <p:spPr bwMode="auto">
          <a:xfrm>
            <a:off x="285720" y="785794"/>
            <a:ext cx="4214842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/>
          <a:srcRect r="15290"/>
          <a:stretch>
            <a:fillRect/>
          </a:stretch>
        </p:blipFill>
        <p:spPr bwMode="auto">
          <a:xfrm>
            <a:off x="4643438" y="3286124"/>
            <a:ext cx="4242290" cy="333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1571604" y="5357826"/>
            <a:ext cx="2894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Сведения по протоколу TCP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86446" y="1000108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Поиск по фильтру </a:t>
            </a:r>
            <a:r>
              <a:rPr lang="en-US" dirty="0" err="1" smtClean="0"/>
              <a:t>dns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5429288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2928934"/>
            <a:ext cx="5015521" cy="3636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642910" y="5429264"/>
            <a:ext cx="2953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Сведения по протоколу UDP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00232" y="357166"/>
            <a:ext cx="5429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Анализ </a:t>
            </a:r>
            <a:r>
              <a:rPr lang="ru-RU" b="1" dirty="0" err="1" smtClean="0"/>
              <a:t>handshake</a:t>
            </a:r>
            <a:r>
              <a:rPr lang="ru-RU" b="1" dirty="0" smtClean="0"/>
              <a:t> протокола TCP в </a:t>
            </a:r>
            <a:r>
              <a:rPr lang="ru-RU" b="1" dirty="0" err="1" smtClean="0"/>
              <a:t>Wireshark</a:t>
            </a:r>
            <a:endParaRPr lang="ru-RU" b="1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857232"/>
            <a:ext cx="5857916" cy="322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/>
          <a:srcRect r="9430"/>
          <a:stretch>
            <a:fillRect/>
          </a:stretch>
        </p:blipFill>
        <p:spPr bwMode="auto">
          <a:xfrm>
            <a:off x="3071802" y="3071810"/>
            <a:ext cx="5786478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6500778" y="1571612"/>
            <a:ext cx="2643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Первый этап «рукопожатия»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71538" y="5572140"/>
            <a:ext cx="2071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Второй этап «рукопожатия»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600079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071810"/>
            <a:ext cx="6249456" cy="352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6572264" y="1500174"/>
            <a:ext cx="2179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Третий этап «рукопожатия»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28596" y="5000636"/>
            <a:ext cx="2143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Просмотр графика потока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43702" y="928670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Закрытие </a:t>
            </a:r>
            <a:r>
              <a:rPr lang="en-US" dirty="0" smtClean="0"/>
              <a:t>TCP-</a:t>
            </a:r>
            <a:r>
              <a:rPr lang="ru-RU" dirty="0" smtClean="0"/>
              <a:t>соединения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85720" y="4786322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/>
              <a:t>Вывод: </a:t>
            </a:r>
            <a:r>
              <a:rPr lang="ru-RU" dirty="0" smtClean="0"/>
              <a:t>таким образом, в ходе выполнения л/</a:t>
            </a:r>
            <a:r>
              <a:rPr lang="ru-RU" dirty="0" err="1" smtClean="0"/>
              <a:t>р</a:t>
            </a:r>
            <a:r>
              <a:rPr lang="ru-RU" dirty="0" smtClean="0"/>
              <a:t> №3, я изучила посредством </a:t>
            </a:r>
            <a:r>
              <a:rPr lang="ru-RU" dirty="0" err="1" smtClean="0"/>
              <a:t>Wireshark</a:t>
            </a:r>
            <a:r>
              <a:rPr lang="ru-RU" dirty="0" smtClean="0"/>
              <a:t> кадры </a:t>
            </a:r>
            <a:r>
              <a:rPr lang="ru-RU" dirty="0" err="1" smtClean="0"/>
              <a:t>Ethernet</a:t>
            </a:r>
            <a:r>
              <a:rPr lang="ru-RU" dirty="0" smtClean="0"/>
              <a:t>, проанализировала PDU протоколы транспортного и прикладного уровней стека TCP/IP.</a:t>
            </a:r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6143668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1857364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Цели работы</a:t>
            </a:r>
            <a:r>
              <a:rPr lang="en-US" b="1" dirty="0" smtClean="0"/>
              <a:t>: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42910" y="2428868"/>
            <a:ext cx="8001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Изучить посредством </a:t>
            </a:r>
            <a:r>
              <a:rPr lang="ru-RU" dirty="0" err="1" smtClean="0"/>
              <a:t>Wireshark</a:t>
            </a:r>
            <a:r>
              <a:rPr lang="ru-RU" dirty="0" smtClean="0"/>
              <a:t> кадры </a:t>
            </a:r>
            <a:r>
              <a:rPr lang="ru-RU" dirty="0" err="1" smtClean="0"/>
              <a:t>Ethernet</a:t>
            </a:r>
            <a:r>
              <a:rPr lang="ru-RU" dirty="0" smtClean="0"/>
              <a:t>, проанализировать PDU протоколы транспортного и прикладного уровней стека TCP/IP.</a:t>
            </a:r>
            <a:endParaRPr lang="ru-RU" b="1" dirty="0" smtClean="0"/>
          </a:p>
          <a:p>
            <a:pPr algn="just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496653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Выполнение работы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928670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MAC-адресация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57158" y="1571612"/>
            <a:ext cx="3286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С помощью команды </a:t>
            </a:r>
            <a:r>
              <a:rPr lang="ru-RU" dirty="0" err="1" smtClean="0"/>
              <a:t>ipconfig</a:t>
            </a:r>
            <a:r>
              <a:rPr lang="ru-RU" dirty="0" smtClean="0"/>
              <a:t> я получила информацию о сетевых соединениях, включая Адаптеры </a:t>
            </a:r>
            <a:r>
              <a:rPr lang="ru-RU" dirty="0" err="1" smtClean="0"/>
              <a:t>Ethernet</a:t>
            </a:r>
            <a:r>
              <a:rPr lang="ru-RU" dirty="0" smtClean="0"/>
              <a:t> 3, </a:t>
            </a:r>
            <a:r>
              <a:rPr lang="ru-RU" dirty="0" err="1" smtClean="0"/>
              <a:t>Ethernet</a:t>
            </a:r>
            <a:r>
              <a:rPr lang="ru-RU" dirty="0" smtClean="0"/>
              <a:t> 4 и беспроводную сеть.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285728"/>
            <a:ext cx="4247019" cy="621510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86480" y="1857364"/>
            <a:ext cx="285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Вывод подробных сведений о конфигурации всех адаптеров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5715040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68" y="928670"/>
            <a:ext cx="5143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Выполнение команд </a:t>
            </a:r>
            <a:r>
              <a:rPr lang="en-US" dirty="0" err="1" smtClean="0"/>
              <a:t>ipconfig</a:t>
            </a:r>
            <a:r>
              <a:rPr lang="en-US" dirty="0" smtClean="0"/>
              <a:t> /</a:t>
            </a:r>
            <a:r>
              <a:rPr lang="en-US" dirty="0" err="1" smtClean="0"/>
              <a:t>displaydns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ipconfig</a:t>
            </a:r>
            <a:r>
              <a:rPr lang="en-US" dirty="0" smtClean="0"/>
              <a:t> /</a:t>
            </a:r>
            <a:r>
              <a:rPr lang="en-US" dirty="0" err="1" smtClean="0"/>
              <a:t>flushdns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28604"/>
            <a:ext cx="2928958" cy="592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2000240"/>
            <a:ext cx="385765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786182" y="3929066"/>
            <a:ext cx="5072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/>
              <a:t>Очистка </a:t>
            </a:r>
            <a:r>
              <a:rPr lang="ru-RU" sz="1600" dirty="0" err="1" smtClean="0"/>
              <a:t>кэша</a:t>
            </a:r>
            <a:r>
              <a:rPr lang="ru-RU" sz="1600" dirty="0" smtClean="0"/>
              <a:t> </a:t>
            </a:r>
            <a:r>
              <a:rPr lang="ru-RU" sz="1600" dirty="0" err="1" smtClean="0"/>
              <a:t>сопоставителя</a:t>
            </a:r>
            <a:r>
              <a:rPr lang="ru-RU" sz="1600" dirty="0" smtClean="0"/>
              <a:t> DNS с помощью команды </a:t>
            </a:r>
            <a:r>
              <a:rPr lang="en-US" sz="1600" dirty="0" err="1" smtClean="0"/>
              <a:t>ipconfig</a:t>
            </a:r>
            <a:r>
              <a:rPr lang="ru-RU" sz="1600" dirty="0" smtClean="0"/>
              <a:t> /</a:t>
            </a:r>
            <a:r>
              <a:rPr lang="en-US" sz="1600" dirty="0" err="1" smtClean="0"/>
              <a:t>flushdns</a:t>
            </a:r>
            <a:r>
              <a:rPr lang="en-US" sz="1600" dirty="0" smtClean="0"/>
              <a:t> </a:t>
            </a:r>
            <a:r>
              <a:rPr lang="ru-RU" sz="1600" dirty="0" smtClean="0"/>
              <a:t>и проверка наличия </a:t>
            </a:r>
            <a:r>
              <a:rPr lang="ru-RU" sz="1600" dirty="0" err="1" smtClean="0"/>
              <a:t>кэша</a:t>
            </a:r>
            <a:r>
              <a:rPr lang="ru-RU" sz="1600" dirty="0" smtClean="0"/>
              <a:t> командой </a:t>
            </a:r>
            <a:r>
              <a:rPr lang="en-US" sz="1600" dirty="0" err="1" smtClean="0"/>
              <a:t>ipconfig</a:t>
            </a:r>
            <a:r>
              <a:rPr lang="ru-RU" sz="1600" dirty="0" smtClean="0"/>
              <a:t> /</a:t>
            </a:r>
            <a:r>
              <a:rPr lang="en-US" sz="1600" dirty="0" err="1" smtClean="0"/>
              <a:t>displaydns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5720" y="5357826"/>
            <a:ext cx="8429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/>
              <a:t>Командой </a:t>
            </a:r>
            <a:r>
              <a:rPr lang="en-US" sz="1600" dirty="0" err="1" smtClean="0"/>
              <a:t>ipconfig</a:t>
            </a:r>
            <a:r>
              <a:rPr lang="en-US" sz="1600" dirty="0" smtClean="0"/>
              <a:t> /</a:t>
            </a:r>
            <a:r>
              <a:rPr lang="en-US" sz="1600" dirty="0" err="1" smtClean="0"/>
              <a:t>displaydns</a:t>
            </a:r>
            <a:r>
              <a:rPr lang="en-US" sz="1600" dirty="0" smtClean="0"/>
              <a:t> &gt; newff.txt </a:t>
            </a:r>
            <a:r>
              <a:rPr lang="ru-RU" sz="1600" dirty="0" smtClean="0"/>
              <a:t>создается файл </a:t>
            </a:r>
            <a:r>
              <a:rPr lang="en-US" sz="1600" dirty="0" smtClean="0"/>
              <a:t>newff.txt </a:t>
            </a:r>
            <a:r>
              <a:rPr lang="ru-RU" sz="1600" dirty="0" smtClean="0"/>
              <a:t>в папке </a:t>
            </a:r>
            <a:r>
              <a:rPr lang="en-US" sz="1600" dirty="0" smtClean="0"/>
              <a:t>C:\Users\mrShcherbak_, </a:t>
            </a:r>
            <a:r>
              <a:rPr lang="ru-RU" sz="1600" dirty="0" smtClean="0"/>
              <a:t>содержащий вывод команды </a:t>
            </a:r>
            <a:r>
              <a:rPr lang="en-US" sz="1600" dirty="0" err="1" smtClean="0"/>
              <a:t>ipconfig</a:t>
            </a:r>
            <a:r>
              <a:rPr lang="en-US" sz="1600" dirty="0" smtClean="0"/>
              <a:t> /</a:t>
            </a:r>
            <a:r>
              <a:rPr lang="en-US" sz="1600" dirty="0" err="1" smtClean="0"/>
              <a:t>displaydns</a:t>
            </a:r>
            <a:r>
              <a:rPr lang="ru-RU" sz="1600" dirty="0" smtClean="0"/>
              <a:t>.</a:t>
            </a:r>
          </a:p>
          <a:p>
            <a:pPr algn="just"/>
            <a:r>
              <a:rPr lang="ru-RU" sz="1600" dirty="0" smtClean="0"/>
              <a:t>Команда </a:t>
            </a:r>
            <a:r>
              <a:rPr lang="en-US" sz="1600" dirty="0" err="1" smtClean="0"/>
              <a:t>ipconfig</a:t>
            </a:r>
            <a:r>
              <a:rPr lang="en-US" sz="1600" dirty="0" smtClean="0"/>
              <a:t> /all | more </a:t>
            </a:r>
            <a:r>
              <a:rPr lang="ru-RU" sz="1600" dirty="0" smtClean="0"/>
              <a:t>разбивает подробные сведения о конфигурации всех адаптеров на страницы.</a:t>
            </a:r>
            <a:endParaRPr lang="ru-RU" sz="1600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4755790" cy="443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285728"/>
            <a:ext cx="3151469" cy="469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43570" y="928670"/>
            <a:ext cx="314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Определила </a:t>
            </a:r>
            <a:r>
              <a:rPr lang="en-US" dirty="0" smtClean="0"/>
              <a:t>MAC</a:t>
            </a:r>
            <a:r>
              <a:rPr lang="ru-RU" dirty="0" smtClean="0"/>
              <a:t>-адреса сетевых устройств, их тип  и описала структуру </a:t>
            </a:r>
            <a:r>
              <a:rPr lang="en-US" dirty="0" smtClean="0"/>
              <a:t>MAC</a:t>
            </a:r>
            <a:r>
              <a:rPr lang="ru-RU" dirty="0" smtClean="0"/>
              <a:t>-адресов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5000660" cy="601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/>
          <p:cNvPicPr/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5643570" y="2500306"/>
            <a:ext cx="321471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6000760" y="4000504"/>
            <a:ext cx="2571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MAC</a:t>
            </a:r>
            <a:r>
              <a:rPr lang="ru-RU" dirty="0" smtClean="0"/>
              <a:t>-адрес сетевого устройства </a:t>
            </a:r>
            <a:r>
              <a:rPr lang="en-US" dirty="0" smtClean="0"/>
              <a:t>Ethernet</a:t>
            </a:r>
            <a:r>
              <a:rPr lang="ru-RU" dirty="0" smtClean="0"/>
              <a:t> в двоичной системе счисления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2976" y="357166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Анализ кадров канального уровня в </a:t>
            </a:r>
            <a:r>
              <a:rPr lang="ru-RU" b="1" dirty="0" err="1" smtClean="0"/>
              <a:t>Wireshark</a:t>
            </a:r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28662" y="5572140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857232"/>
            <a:ext cx="5648103" cy="196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3071810"/>
            <a:ext cx="5121953" cy="35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285720" y="4071942"/>
            <a:ext cx="3571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Установила на своем устройстве </a:t>
            </a:r>
            <a:r>
              <a:rPr lang="ru-RU" dirty="0" err="1" smtClean="0"/>
              <a:t>Wireshark</a:t>
            </a:r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43406" y="1428736"/>
            <a:ext cx="4500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Список сетевых устройств на моем компьютере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 t="3763" r="15703"/>
          <a:stretch>
            <a:fillRect/>
          </a:stretch>
        </p:blipFill>
        <p:spPr bwMode="auto">
          <a:xfrm>
            <a:off x="357158" y="285728"/>
            <a:ext cx="3786214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2786058"/>
            <a:ext cx="4807497" cy="382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2910" y="4286256"/>
            <a:ext cx="307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Пропинговала</a:t>
            </a:r>
            <a:r>
              <a:rPr lang="ru-RU" dirty="0" smtClean="0"/>
              <a:t> шлюз по умолчанию своего устройства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300</Words>
  <Application>Microsoft Office PowerPoint</Application>
  <PresentationFormat>Экран (4:3)</PresentationFormat>
  <Paragraphs>38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Тема Office</vt:lpstr>
      <vt:lpstr>Лабораторная работа №3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Acer</dc:creator>
  <cp:lastModifiedBy>Acer</cp:lastModifiedBy>
  <cp:revision>90</cp:revision>
  <dcterms:created xsi:type="dcterms:W3CDTF">2022-11-10T13:43:31Z</dcterms:created>
  <dcterms:modified xsi:type="dcterms:W3CDTF">2023-09-23T09:30:29Z</dcterms:modified>
</cp:coreProperties>
</file>